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4" r:id="rId7"/>
    <p:sldId id="260" r:id="rId8"/>
    <p:sldId id="262" r:id="rId9"/>
    <p:sldId id="269" r:id="rId10"/>
    <p:sldId id="270" r:id="rId11"/>
    <p:sldId id="263" r:id="rId12"/>
    <p:sldId id="265" r:id="rId13"/>
    <p:sldId id="267" r:id="rId14"/>
    <p:sldId id="271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65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659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768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606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96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470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45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17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072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692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8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8E97C-9777-4CDB-BC5D-F6022AF35DEC}" type="datetimeFigureOut">
              <a:rPr lang="pl-PL" smtClean="0"/>
              <a:t>01.03.2022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4F006-64F2-42D5-B190-F70968BC87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59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0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0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7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0</Words>
  <Application>Microsoft Office PowerPoint</Application>
  <PresentationFormat>Panoramiczny</PresentationFormat>
  <Paragraphs>0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HP</cp:lastModifiedBy>
  <cp:revision>29</cp:revision>
  <dcterms:created xsi:type="dcterms:W3CDTF">2022-02-24T11:48:24Z</dcterms:created>
  <dcterms:modified xsi:type="dcterms:W3CDTF">2022-03-01T20:54:31Z</dcterms:modified>
</cp:coreProperties>
</file>